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1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D692A-9B63-41CE-8ACE-8B94442B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6EFFB15-0B29-48FE-AF48-AB05ACB29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C13D2D-2091-4554-BB04-8C3ACC31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D1942F-A8A1-4FDA-ACE1-165E6D0B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A7992A-C722-4A58-8E15-FBD62CDC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5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0133D2-8E23-4B30-8AC7-48A84591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A708F1B-2751-4DAB-B3B4-7B0A5162F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59373F-7389-4A01-A554-4D574E78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7F4B48-81E3-42D6-BE25-ED6006F0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FA9000-DEE1-4FC9-949A-B8CD8B57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0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39AFDF8-0E0A-43F2-9376-A09940AB0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CA11742-1304-4DC7-91FE-91C17BD42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A8DE16-4705-42BD-9022-1DF613F0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B532B0-C9C7-40EC-9784-2479890A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54E192-1220-4BE9-A6A5-4B3F7A10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82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526668-363F-4C7F-B415-84BEAB1D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F3E220-457F-40A3-A8D4-B1C053FB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B3991C-49AB-404E-AC9C-F8B9AC3A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91ECE8-D464-4938-B664-F6A767CE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E6D039-C870-4636-9B41-B1BC5F42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53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82C83-8A18-479C-8735-3DC4B91F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07295C-205C-4060-8E54-085413C4C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2FAB07-E74F-442E-9556-4C38EDA8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4C32CF-825C-47D6-85A6-50FD0F77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977A6E-691A-4CFE-8931-7782F39F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92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86C71-3511-4C1F-8F6A-0948C810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626F62-97A0-45A7-9E7D-157AFA743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46FF37-F4A9-4B86-B668-C658C754E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730451-E8F6-445C-AA94-24E032C0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8B5905-BF13-49DB-BC33-5ECE6697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53EFF6-B263-47D8-B233-6DFCF6A5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9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245528-D874-402D-86FE-F9FEA766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FF81D9-2DF4-4195-83B6-5D48EB64B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479DEA0-05FC-4562-A860-B20F2191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27BA558-34B3-4EB9-B4F4-A6373F70E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FD8E306-33C5-40D5-A16D-8D3A74EC8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098D641-9F6F-4F30-8A0F-46A18CFF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CAB7E37-4647-4BF9-BB96-1E35AFA2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CFF8191-8024-4559-B5F8-6B201696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4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D1DEC0-AB4E-402C-B90E-45B90CCD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06AB826-A143-4612-9969-639DC588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6114833-0C3A-49DD-ACF5-6C28DDBF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B8864C3-ADE2-47BC-9CDF-C07AEF4F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1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0BEE916-27F1-473D-9B40-A8F49396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C90E7E9-7A76-4AC7-989D-89AAB9A3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998215-DC59-4BB1-8D0E-E527FA28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5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A47AC-6B92-4811-9020-6796EA6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B380EE-0CAE-4B8C-9CBA-C459C80B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9A3BDC-E3C6-4C53-B41D-C5EB0AF13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D6A7BB-FEA5-4F51-990E-43015463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C6327BF-F2DD-4162-9E64-0F7482A9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B210DD-9765-4161-9933-8567CADE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04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E62551-D78D-4324-8825-1FD7DBAA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15EBE0B-1732-432B-8FF1-569E67A0E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8DF9CC0-E99F-4222-A4B8-97D9BAFBE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782A115-6A66-46E1-AB5A-76AEF321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A20B1F-4035-4AE1-8260-9FBF5E0E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B895EE-8270-4199-912D-AC1B7111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30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C107446-01D9-4EB6-BD03-DDC18885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84B9DE-09B0-4DF1-A194-F4BE0A70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AC3A86-0847-472F-91E6-EF504F243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07E0-7D6C-4D1E-83C9-8959C73B486E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4E2AB1-C864-42E4-8C5D-DBF0730B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C38283-0A7F-4AB6-89F6-43E74C8C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01DB-58E0-4B82-BB5B-91E9FEDD94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0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5B0C99-8A2B-4067-9871-AF754A7FD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7" y="7776"/>
            <a:ext cx="8154954" cy="68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E123129-CE85-4BB1-B540-F4FF299036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8293" r="6349" b="7150"/>
          <a:stretch/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5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FF69ACD-D8B2-44E2-82CC-A9131BAEBA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9623" r="12963" b="7143"/>
          <a:stretch/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331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F99E52-22C3-478A-B906-FEDC20DA835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496" r="1509" b="1488"/>
          <a:stretch/>
        </p:blipFill>
        <p:spPr bwMode="auto">
          <a:xfrm rot="16200000">
            <a:off x="2702766" y="-2645228"/>
            <a:ext cx="6858002" cy="12120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141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359E39D-DEB6-4764-8928-23375889C03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8410" r="5821" b="535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11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F6BE3A7-8EBA-4CE8-B072-1D9A9D9FBF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9348" r="5026" b="5820"/>
          <a:stretch/>
        </p:blipFill>
        <p:spPr bwMode="auto">
          <a:xfrm>
            <a:off x="0" y="-1"/>
            <a:ext cx="12192000" cy="6503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332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3C8C89-6F0D-4092-875A-39FFBF7B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35" y="2649894"/>
            <a:ext cx="10077027" cy="172386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HİKAYEMİZDE EMEĞİ GEÇEN TÜM ÖĞRETMENLERİMİZE </a:t>
            </a:r>
            <a:br>
              <a:rPr lang="tr-TR" dirty="0"/>
            </a:br>
            <a:r>
              <a:rPr lang="tr-TR" dirty="0"/>
              <a:t>VE</a:t>
            </a:r>
            <a:br>
              <a:rPr lang="tr-TR" dirty="0"/>
            </a:br>
            <a:r>
              <a:rPr lang="tr-TR" dirty="0"/>
              <a:t> ÖĞRENCİLERİMİZE TEŞEKKÜR EDİYORUZ.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27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A021CD-E62F-4B51-ACB1-B231A4A47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727" y="195942"/>
            <a:ext cx="8792546" cy="2558241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ATMA HALLERİNE KAT PROJE HİKAYE KİTABI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0B81ED-4B31-4AF9-BD42-CBC57F29F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0" y="3602038"/>
            <a:ext cx="9604309" cy="1655762"/>
          </a:xfrm>
        </p:spPr>
        <p:txBody>
          <a:bodyPr>
            <a:noAutofit/>
          </a:bodyPr>
          <a:lstStyle/>
          <a:p>
            <a:r>
              <a:rPr lang="tr-TR" sz="8000" dirty="0"/>
              <a:t>SARI BALIĞA NE OLDU</a:t>
            </a:r>
          </a:p>
        </p:txBody>
      </p:sp>
    </p:spTree>
    <p:extLst>
      <p:ext uri="{BB962C8B-B14F-4D97-AF65-F5344CB8AC3E}">
        <p14:creationId xmlns:p14="http://schemas.microsoft.com/office/powerpoint/2010/main" val="14662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C4FB29F6-E5A2-439D-9B15-4D4995BFF3C5}"/>
              </a:ext>
            </a:extLst>
          </p:cNvPr>
          <p:cNvSpPr/>
          <p:nvPr/>
        </p:nvSpPr>
        <p:spPr>
          <a:xfrm>
            <a:off x="1007707" y="503853"/>
            <a:ext cx="9797143" cy="3704253"/>
          </a:xfrm>
          <a:prstGeom prst="wedgeEllipseCallout">
            <a:avLst>
              <a:gd name="adj1" fmla="val -52642"/>
              <a:gd name="adj2" fmla="val 112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/>
              <a:t>SARI BALIĞA NE OLDU?</a:t>
            </a:r>
          </a:p>
        </p:txBody>
      </p:sp>
    </p:spTree>
    <p:extLst>
      <p:ext uri="{BB962C8B-B14F-4D97-AF65-F5344CB8AC3E}">
        <p14:creationId xmlns:p14="http://schemas.microsoft.com/office/powerpoint/2010/main" val="17920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9D136A1-E10A-4812-A12C-A86429B2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12303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0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C8C5EC-8A00-40AA-B665-2C19E3422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6496" r="9482" b="5058"/>
          <a:stretch/>
        </p:blipFill>
        <p:spPr>
          <a:xfrm>
            <a:off x="0" y="-24241"/>
            <a:ext cx="12191999" cy="68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6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5389C36-1E85-49CC-A56E-8B6D00F78D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822" r="4100" b="97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917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0A911B1-5E17-4383-809F-1A2E8B73D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-2666999"/>
            <a:ext cx="6858000" cy="1219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36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A2002FD-FD0C-4EC3-A627-701D20FE9B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98" r="2530" b="2269"/>
          <a:stretch/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9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92CAEF3-10F6-4FB0-A4FC-B9D7DDE136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13845" r="2894" b="25385"/>
          <a:stretch/>
        </p:blipFill>
        <p:spPr bwMode="auto">
          <a:xfrm rot="16200000">
            <a:off x="2667002" y="-2667001"/>
            <a:ext cx="6858000" cy="1219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71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Geniş ekran</PresentationFormat>
  <Paragraphs>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ATMA HALLERİNE KAT PROJE HİKAYE KİTABI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HİKAYEMİZDE EMEĞİ GEÇEN TÜM ÖĞRETMENLERİMİZE  VE  ÖĞRENCİLERİMİZE TEŞEKKÜR EDİYORUZ.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Z.Berkin KELLECİ</dc:creator>
  <cp:lastModifiedBy>Z.Berkin KELLECİ</cp:lastModifiedBy>
  <cp:revision>7</cp:revision>
  <dcterms:created xsi:type="dcterms:W3CDTF">2021-05-04T23:48:44Z</dcterms:created>
  <dcterms:modified xsi:type="dcterms:W3CDTF">2021-05-05T20:42:35Z</dcterms:modified>
</cp:coreProperties>
</file>